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94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76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57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511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787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334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80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94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19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5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997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5097B-5D6E-4786-BE54-C6BB6F87918B}" type="datetimeFigureOut">
              <a:rPr lang="de-DE" smtClean="0"/>
              <a:t>16.02.2020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76AFD-9DD4-4928-B9C6-E4EB1CC1D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32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1560" y="620688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Skiwoche</a:t>
            </a:r>
            <a:r>
              <a:rPr lang="de-DE" sz="1200" dirty="0" smtClean="0"/>
              <a:t> in Stuben, außergewöhnlich</a:t>
            </a:r>
          </a:p>
          <a:p>
            <a:endParaRPr lang="de-DE" sz="1200" dirty="0"/>
          </a:p>
          <a:p>
            <a:r>
              <a:rPr lang="de-DE" sz="1200" dirty="0" smtClean="0"/>
              <a:t>…und das lag vor allem an den immer gut gelaunten 17 Teilnehmern/-innen , die </a:t>
            </a:r>
          </a:p>
          <a:p>
            <a:r>
              <a:rPr lang="de-DE" sz="1200" dirty="0" smtClean="0"/>
              <a:t>den Wetterkapriolen trotzten.</a:t>
            </a:r>
          </a:p>
          <a:p>
            <a:r>
              <a:rPr lang="de-DE" sz="1200" dirty="0" smtClean="0"/>
              <a:t>So wurde der Montag aufgrund von Dauerregen als Fein-Brennerei-Workshop, abseits </a:t>
            </a:r>
          </a:p>
          <a:p>
            <a:r>
              <a:rPr lang="de-DE" sz="1200" dirty="0" smtClean="0"/>
              <a:t>der Piste, genutzt. Prinz sei Dank.-)</a:t>
            </a:r>
          </a:p>
          <a:p>
            <a:endParaRPr lang="de-DE" sz="1200" dirty="0"/>
          </a:p>
          <a:p>
            <a:r>
              <a:rPr lang="de-DE" sz="1200" dirty="0" smtClean="0"/>
              <a:t>Nachdem der Wettergott dann für massenhaft Neuschnee gesorgt hat, konnten </a:t>
            </a:r>
          </a:p>
          <a:p>
            <a:r>
              <a:rPr lang="de-DE" sz="1200" dirty="0" smtClean="0"/>
              <a:t>sich die zwei Skigruppen im traumhaften Tiefschneegelänge als auch auf den </a:t>
            </a:r>
          </a:p>
          <a:p>
            <a:r>
              <a:rPr lang="de-DE" sz="1200" dirty="0" smtClean="0"/>
              <a:t>kilometerlangen Pisten austoben.</a:t>
            </a:r>
          </a:p>
          <a:p>
            <a:endParaRPr lang="de-DE" sz="1200" dirty="0"/>
          </a:p>
          <a:p>
            <a:r>
              <a:rPr lang="de-DE" sz="1200" dirty="0" smtClean="0"/>
              <a:t>Skiausflüge von Stuben bis </a:t>
            </a:r>
            <a:r>
              <a:rPr lang="de-DE" sz="1200" dirty="0" smtClean="0"/>
              <a:t>Lech </a:t>
            </a:r>
            <a:r>
              <a:rPr lang="de-DE" sz="1200" dirty="0" smtClean="0"/>
              <a:t>oder nach </a:t>
            </a:r>
            <a:r>
              <a:rPr lang="de-DE" sz="1200" dirty="0" err="1" smtClean="0"/>
              <a:t>St.Anton</a:t>
            </a:r>
            <a:r>
              <a:rPr lang="de-DE" sz="1200" dirty="0" smtClean="0"/>
              <a:t> </a:t>
            </a:r>
            <a:r>
              <a:rPr lang="de-DE" sz="1200" dirty="0" smtClean="0"/>
              <a:t>standen täglich auf dem Programm, </a:t>
            </a:r>
          </a:p>
          <a:p>
            <a:r>
              <a:rPr lang="de-DE" sz="1200" dirty="0" smtClean="0"/>
              <a:t>so dass der Ski-</a:t>
            </a:r>
            <a:r>
              <a:rPr lang="de-DE" sz="1200" dirty="0" err="1" smtClean="0"/>
              <a:t>Tracker</a:t>
            </a:r>
            <a:r>
              <a:rPr lang="de-DE" sz="1200" dirty="0" smtClean="0"/>
              <a:t> neben reichlich Pistenkilometern auch viele verbrauchte Kalorien </a:t>
            </a:r>
          </a:p>
          <a:p>
            <a:r>
              <a:rPr lang="de-DE" sz="1200" dirty="0" smtClean="0"/>
              <a:t>aufgezeichnet hat.</a:t>
            </a:r>
          </a:p>
          <a:p>
            <a:r>
              <a:rPr lang="de-DE" sz="1200" dirty="0" smtClean="0"/>
              <a:t>Diese wurden dann beim gemeinsamen Einkehrschwung im </a:t>
            </a:r>
            <a:r>
              <a:rPr lang="de-DE" sz="1200" dirty="0" err="1" smtClean="0"/>
              <a:t>Fuxbau</a:t>
            </a:r>
            <a:r>
              <a:rPr lang="de-DE" sz="1200" dirty="0" smtClean="0"/>
              <a:t> oder in </a:t>
            </a:r>
          </a:p>
          <a:p>
            <a:r>
              <a:rPr lang="de-DE" sz="1200" dirty="0" smtClean="0"/>
              <a:t>Herberts- Dorfladen , sowie in </a:t>
            </a:r>
            <a:r>
              <a:rPr lang="de-DE" sz="1200" dirty="0" err="1" smtClean="0"/>
              <a:t>Willi‘s</a:t>
            </a:r>
            <a:r>
              <a:rPr lang="de-DE" sz="1200" dirty="0" smtClean="0"/>
              <a:t> Restaurant aufgetankt.</a:t>
            </a:r>
          </a:p>
          <a:p>
            <a:endParaRPr lang="de-DE" sz="1200" dirty="0"/>
          </a:p>
          <a:p>
            <a:r>
              <a:rPr lang="de-DE" sz="1200" dirty="0" smtClean="0"/>
              <a:t>Das Highlight der Woche war das Bergfest vor unserer Pension Mathies. </a:t>
            </a:r>
          </a:p>
          <a:p>
            <a:r>
              <a:rPr lang="de-DE" sz="1200" dirty="0" smtClean="0"/>
              <a:t>Aus den gewaltigen Schneemassen wurde von den Teilnehmern  in schweißtreibender Handarbeit ein </a:t>
            </a:r>
          </a:p>
          <a:p>
            <a:r>
              <a:rPr lang="de-DE" sz="1200" dirty="0" smtClean="0"/>
              <a:t>Eistheken-Labyrinth gezaubert.  Verwöhnt  für die viele Mühe wurden wir dann von unseren netten Gastgebern</a:t>
            </a:r>
          </a:p>
          <a:p>
            <a:r>
              <a:rPr lang="de-DE" sz="1200" dirty="0" smtClean="0"/>
              <a:t>„Sylvia und Franz-Josef“ mit kalten und heißen Getränken.</a:t>
            </a:r>
          </a:p>
          <a:p>
            <a:endParaRPr lang="de-DE" sz="1200" dirty="0"/>
          </a:p>
          <a:p>
            <a:r>
              <a:rPr lang="de-DE" sz="1200" dirty="0" smtClean="0"/>
              <a:t>So endete auch diese außergewöhnliche </a:t>
            </a:r>
            <a:r>
              <a:rPr lang="de-DE" sz="1200" dirty="0" err="1" smtClean="0"/>
              <a:t>Skiwoche</a:t>
            </a:r>
            <a:r>
              <a:rPr lang="de-DE" sz="1200" dirty="0" smtClean="0"/>
              <a:t>, an den letzten zwei Skitagen mit herrlichem Kaiserwetter, leider viel zu schnell.</a:t>
            </a:r>
          </a:p>
          <a:p>
            <a:endParaRPr lang="de-DE" sz="1200" dirty="0"/>
          </a:p>
          <a:p>
            <a:r>
              <a:rPr lang="de-DE" sz="1200" dirty="0" err="1" smtClean="0"/>
              <a:t>Hasta</a:t>
            </a:r>
            <a:r>
              <a:rPr lang="de-DE" sz="1200" dirty="0" smtClean="0"/>
              <a:t> la </a:t>
            </a:r>
            <a:r>
              <a:rPr lang="de-DE" sz="1200" dirty="0" err="1" smtClean="0"/>
              <a:t>vista</a:t>
            </a:r>
            <a:r>
              <a:rPr lang="de-DE" sz="1200" dirty="0" smtClean="0"/>
              <a:t> Stuben….</a:t>
            </a:r>
          </a:p>
          <a:p>
            <a:endParaRPr lang="de-DE" sz="1200" dirty="0" smtClean="0"/>
          </a:p>
          <a:p>
            <a:endParaRPr lang="de-DE" sz="12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704" y="764704"/>
            <a:ext cx="1721904" cy="1291428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704" y="2566674"/>
            <a:ext cx="1701696" cy="127627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132" y="1628800"/>
            <a:ext cx="779717" cy="1039623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059326"/>
            <a:ext cx="2198241" cy="1648681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936543"/>
            <a:ext cx="1053598" cy="140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7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Bildschirmpräsentation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Ada Kuche</dc:creator>
  <cp:lastModifiedBy>Bernd Krüger</cp:lastModifiedBy>
  <cp:revision>8</cp:revision>
  <dcterms:created xsi:type="dcterms:W3CDTF">2020-02-12T06:38:39Z</dcterms:created>
  <dcterms:modified xsi:type="dcterms:W3CDTF">2020-02-16T17:02:19Z</dcterms:modified>
</cp:coreProperties>
</file>